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17 2023 08:03:34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bd259f0-9990-11e8-acc8-b9f54a8f1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2023-12-17T08:03:41.055Z</dcterms:created>
  <dcterms:modified xsi:type="dcterms:W3CDTF">2023-12-17T08:03:41.055Z</dcterms:modified>
</cp:coreProperties>
</file>